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D1AC4-B4DC-BC4F-B0A7-A52CFB32C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E8D75F-123A-8E43-85D5-E41871BEB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31295-6E55-7647-A98A-56E74C60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DC4C12-110D-DF43-92DF-46ACC182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5AFFE-C476-BB43-8C2C-6FFE84F6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43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D579A-F837-954B-AD12-5EB4AAD48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67ACC9-19FE-1743-88FC-0EEB2A887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7B7CC4-2DD5-E943-BB65-6AA6AAB5C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9EA5E4-28F2-5F48-9EE2-951E4B9F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60D5B4-D191-984F-83A0-7742EA544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95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FA94ED-D057-1445-9210-369AE7F2C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269F22-C0C2-F34C-B79B-D573F247E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F0577B-E1E7-4745-92D2-916C6847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C5F157-415B-7244-B08F-E69B4992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DFB929-A47A-1544-A049-A7E4C7A7E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7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2DFF9-8DE2-144A-A0B8-D571E487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DBDA61-3E74-B14F-B4BF-999EC5506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382FC7-67FE-444C-871F-479374B7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38556C-88B6-DB4C-A319-F9CE430C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4BA22D-CE46-D948-899C-89D14341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5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32BAA-0D5E-F945-B94C-EBD88F776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292319-76E8-8C43-B098-6A4124905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64B2B6-A828-AA46-8DEF-BC1E8368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05570D-B415-224B-8AE1-56D97449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FAC0ED-0089-3D40-ACF0-BF7A500D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6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1E08AC-3DB4-2042-B061-DAE49DC2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1C1264-BBC6-EB4C-9261-1173CDDAE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9F876E-B27E-2B48-A0D4-BE41CC9F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CD3194-958C-5A4B-9A41-EED2C770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8BDEF7-7163-9846-8FF8-69DEC79F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9AC2FE-1483-3243-9ADC-741163F5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5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D4C639-A4CB-2B45-AD80-21973BC3B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381895-7095-4B44-9804-35CCC66DF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D46EE0-7EB5-5548-B70F-00F0AF2AF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1B13218-E714-B746-9F88-10C2C43C3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FE75127-9CC1-B84B-AA2D-A59C19803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5659B5-9123-3846-94A3-9710B556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0F48277-B5D0-A546-99D8-E2A51BB6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AA8865-F221-7248-8474-50D7992B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0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B4C7C7-9199-5743-9459-D02F4200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8BFB52-DDCE-0149-A072-54FEAAD3C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9B6FA0-8E5A-F64C-A146-DD605445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77A75A-06F4-A14D-8D33-45E712879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8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8EB0C4-220D-314E-A883-E169EE8B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3C98DA-EB5F-274E-A127-0946A2D6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DF30D8-3718-934A-A861-E6560131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85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2B9778-D9AA-3144-8319-81F76208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6397A0-ADD6-0A40-BC09-DEAFECB60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CA0257-173A-5547-86D1-FE91C360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D02EEF-99B4-334D-9AFC-CF786FDE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D48777-1867-A64F-B72A-CA8EC4D2E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15ECB2-5AA2-2C42-B260-48C54E45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39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A5DD6-7D91-E848-9511-1532E7450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278996-FAF5-2F4D-B939-4DE9B69AB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F91166-D75E-AE42-B6B8-962E6884E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08E3DB-FBC2-494D-9E06-3A3749A1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60D88B-C551-8143-8119-457F3A13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FB5783-2A6D-194F-A9DA-1DFBE874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72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A5FDB1-B1CE-3641-9A3D-39A1AD23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B3FF5D-0655-A349-AF43-87FF735E8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40A15F-F72C-6A4D-8CE3-D23A92E04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E2E5-49DD-014C-8788-BA221BE136AC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15AA8C-4CB0-1F45-95A8-B3D644176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CFB41-3AD6-E249-8F8F-C0EE28225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B0A4-CB96-DD49-AFA2-575ED22CF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42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0D2565D7-1636-1749-8655-18AFC65FB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53" y="0"/>
            <a:ext cx="5147336" cy="6858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B161615-00D8-C440-ADBC-FF9A8860D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318" y="0"/>
            <a:ext cx="5141682" cy="6858000"/>
          </a:xfrm>
          <a:prstGeom prst="rect">
            <a:avLst/>
          </a:prstGeom>
        </p:spPr>
      </p:pic>
      <p:sp>
        <p:nvSpPr>
          <p:cNvPr id="14" name="円形吹き出し 13">
            <a:extLst>
              <a:ext uri="{FF2B5EF4-FFF2-40B4-BE49-F238E27FC236}">
                <a16:creationId xmlns:a16="http://schemas.microsoft.com/office/drawing/2014/main" id="{B4E0F3F6-1130-DA4F-B27A-72F58D5BD8A7}"/>
              </a:ext>
            </a:extLst>
          </p:cNvPr>
          <p:cNvSpPr/>
          <p:nvPr/>
        </p:nvSpPr>
        <p:spPr>
          <a:xfrm>
            <a:off x="607980" y="4342775"/>
            <a:ext cx="3061699" cy="1376737"/>
          </a:xfrm>
          <a:prstGeom prst="wedgeEllipseCallout">
            <a:avLst>
              <a:gd name="adj1" fmla="val -33235"/>
              <a:gd name="adj2" fmla="val -83638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rgbClr val="FF0000"/>
                </a:solidFill>
              </a:rPr>
              <a:t>肩は開いたまま！</a:t>
            </a:r>
          </a:p>
        </p:txBody>
      </p:sp>
      <p:sp>
        <p:nvSpPr>
          <p:cNvPr id="15" name="円形吹き出し 14">
            <a:extLst>
              <a:ext uri="{FF2B5EF4-FFF2-40B4-BE49-F238E27FC236}">
                <a16:creationId xmlns:a16="http://schemas.microsoft.com/office/drawing/2014/main" id="{9AF21CDC-8216-D54E-B36C-4F97517D5DE7}"/>
              </a:ext>
            </a:extLst>
          </p:cNvPr>
          <p:cNvSpPr/>
          <p:nvPr/>
        </p:nvSpPr>
        <p:spPr>
          <a:xfrm>
            <a:off x="7680164" y="334488"/>
            <a:ext cx="3061699" cy="1376737"/>
          </a:xfrm>
          <a:prstGeom prst="wedgeEllipseCallout">
            <a:avLst>
              <a:gd name="adj1" fmla="val -11441"/>
              <a:gd name="adj2" fmla="val 107538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rgbClr val="FF0000"/>
                </a:solidFill>
              </a:rPr>
              <a:t>おへそはしっかり顔に向ける！</a:t>
            </a:r>
          </a:p>
        </p:txBody>
      </p:sp>
      <p:sp>
        <p:nvSpPr>
          <p:cNvPr id="16" name="円形吹き出し 15">
            <a:extLst>
              <a:ext uri="{FF2B5EF4-FFF2-40B4-BE49-F238E27FC236}">
                <a16:creationId xmlns:a16="http://schemas.microsoft.com/office/drawing/2014/main" id="{4AB08B1D-91C7-964C-9C19-93E185D5322C}"/>
              </a:ext>
            </a:extLst>
          </p:cNvPr>
          <p:cNvSpPr/>
          <p:nvPr/>
        </p:nvSpPr>
        <p:spPr>
          <a:xfrm>
            <a:off x="603861" y="947050"/>
            <a:ext cx="3061699" cy="1376737"/>
          </a:xfrm>
          <a:prstGeom prst="wedgeEllipseCallout">
            <a:avLst>
              <a:gd name="adj1" fmla="val -28795"/>
              <a:gd name="adj2" fmla="val 9497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顎は引いたまま</a:t>
            </a:r>
            <a:r>
              <a:rPr kumimoji="1" lang="ja-JP" altLang="en-US" b="1">
                <a:solidFill>
                  <a:srgbClr val="FF0000"/>
                </a:solidFill>
              </a:rPr>
              <a:t>！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E1797602-46EB-4544-8DC4-1E44544C602A}"/>
              </a:ext>
            </a:extLst>
          </p:cNvPr>
          <p:cNvCxnSpPr>
            <a:cxnSpLocks/>
          </p:cNvCxnSpPr>
          <p:nvPr/>
        </p:nvCxnSpPr>
        <p:spPr>
          <a:xfrm flipV="1">
            <a:off x="7908324" y="2224216"/>
            <a:ext cx="2397211" cy="135924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円形吹き出し 20">
            <a:extLst>
              <a:ext uri="{FF2B5EF4-FFF2-40B4-BE49-F238E27FC236}">
                <a16:creationId xmlns:a16="http://schemas.microsoft.com/office/drawing/2014/main" id="{394220C9-1CB8-254D-82D7-5B97708EB1EF}"/>
              </a:ext>
            </a:extLst>
          </p:cNvPr>
          <p:cNvSpPr/>
          <p:nvPr/>
        </p:nvSpPr>
        <p:spPr>
          <a:xfrm>
            <a:off x="8213876" y="4342774"/>
            <a:ext cx="3061699" cy="1376737"/>
          </a:xfrm>
          <a:prstGeom prst="wedgeEllipseCallout">
            <a:avLst>
              <a:gd name="adj1" fmla="val 27304"/>
              <a:gd name="adj2" fmla="val -155441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rgbClr val="FF0000"/>
                </a:solidFill>
              </a:rPr>
              <a:t>膝と足は拳１個分をキープ！</a:t>
            </a:r>
          </a:p>
        </p:txBody>
      </p:sp>
      <p:sp>
        <p:nvSpPr>
          <p:cNvPr id="22" name="左右矢印 21">
            <a:extLst>
              <a:ext uri="{FF2B5EF4-FFF2-40B4-BE49-F238E27FC236}">
                <a16:creationId xmlns:a16="http://schemas.microsoft.com/office/drawing/2014/main" id="{869583E6-331C-CF47-AE68-F2F8A8E71BF8}"/>
              </a:ext>
            </a:extLst>
          </p:cNvPr>
          <p:cNvSpPr/>
          <p:nvPr/>
        </p:nvSpPr>
        <p:spPr>
          <a:xfrm>
            <a:off x="5441092" y="3169508"/>
            <a:ext cx="1309816" cy="518983"/>
          </a:xfrm>
          <a:prstGeom prst="leftRightArrow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87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泰久 木村</dc:creator>
  <cp:lastModifiedBy>泰久 木村</cp:lastModifiedBy>
  <cp:revision>2</cp:revision>
  <dcterms:created xsi:type="dcterms:W3CDTF">2020-07-28T11:08:28Z</dcterms:created>
  <dcterms:modified xsi:type="dcterms:W3CDTF">2020-07-28T11:19:25Z</dcterms:modified>
</cp:coreProperties>
</file>